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58" r:id="rId6"/>
    <p:sldId id="289" r:id="rId7"/>
    <p:sldId id="290" r:id="rId8"/>
    <p:sldId id="281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82" r:id="rId26"/>
    <p:sldId id="283" r:id="rId27"/>
    <p:sldId id="277" r:id="rId28"/>
    <p:sldId id="278" r:id="rId29"/>
    <p:sldId id="279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7" autoAdjust="0"/>
  </p:normalViewPr>
  <p:slideViewPr>
    <p:cSldViewPr snapToGrid="0" showGuides="1">
      <p:cViewPr varScale="1">
        <p:scale>
          <a:sx n="109" d="100"/>
          <a:sy n="109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D3CF-2A61-4DEF-B726-478F77606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0EA9E-E273-4642-A8A7-6B05C498A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C63B-728F-414B-8FB7-8A4B9E33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FA295-17D6-43AB-B07F-CC6D8B8E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2C008-56F9-406B-9C5A-6AC9FF2B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3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1A5E-9B43-4821-9E9A-44A59AE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48F6-8281-43B4-A0D9-CB67AC5E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38DCD-5723-4AD6-84BA-A7DE4D66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35F5E-1964-4B60-B86B-584FCC4E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81F97-6890-49A7-8C38-BD9A199B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7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E6101-83E6-40A9-9B53-E5A2F2327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3013B-C5C2-48FD-ADD2-98C421F75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984DF-575C-44CE-A162-9B5D9F46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8C371-A7AB-4977-88C0-7C2D2069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71E61-48BA-4CC2-A8B5-4AB3D93F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71AF-9831-4122-90FB-AE7377AF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DF02-C3D2-42CF-A24E-B8BAC6C6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53D05-897E-45B8-881C-C2470FE2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B26F-8F7C-4C44-9A55-B74AD69E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6E65-BDE1-4918-A134-37307F0A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1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53AB-9649-4E3A-A779-6A5FB3539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747E9-72B7-4BE7-8E01-14535D5A6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27836-B7E7-414E-8EE2-2FAFB54C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22B57-E2CC-4EEC-8B93-208579DA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39D9E-DBF8-43B6-81EF-4A8AF93E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5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3C10-E875-405F-AC05-9347DAD5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45115-2692-4342-A8D8-DF8A6B002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26C31-F205-4FF8-AD57-24F086728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BE53D-5919-4249-B4A6-948D9819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8BE04-CFD5-4DE2-A8D4-FC7657FB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5AB77-7228-4A69-AD9C-5BDB6FD1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EDD-C1BE-46B2-86F6-87C82DE5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98843-F798-48D6-AE9E-49B30140E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DE058-523A-415E-82E9-A6AD27B66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12762-B4D2-40E2-921A-71C2D49AB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A59EE-AA5C-4036-AF50-833048700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EB89F-35E4-4C69-9CB1-7268D5D3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6BB20-E279-4E10-A51E-3C7E8513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D1569-30C4-4A09-96D0-76DD3CA9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A9EF-1D29-40E2-84CC-8161F421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155B5-1826-4529-948B-8EDCE8EB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03BDC-8339-4A63-BC64-4375728B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BCEB1-D1F3-45DF-A007-81F40848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2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355B1-94E7-4DB0-ADA1-8EA20A95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7ADC1-F66E-4AEA-8B0D-5526E9FF5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0E5D-667F-4411-9E2A-BF836534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1CD1-5823-4593-BC56-21395D47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4115-0FA3-4E4C-AAC3-FDC93527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DED9B-C646-4FA1-A403-5C1A3E6C9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131CF-ED55-4A33-A5A3-46B74CB5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0AC62-90B6-449B-8177-1B1501E6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38C0B-9DF2-400F-B28F-05498EAA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7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8A94-37E7-4FB1-A0C9-130E7A05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300D3-81AF-4935-859E-D68CA5A70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744E8-8805-4FAE-A0A0-199993D5E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A2684-5B9B-4F15-BB22-F4ABE48D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C765C-8DC3-4EA7-9210-47E0280B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A1580-8738-4176-9DFD-7A1D81DA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8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458C6-F0FF-4F10-A3D7-CC17778D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7FBCC-2894-4514-BA36-53C4FD42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F6E4-47C5-440F-A646-4B5B7B0C2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63B6-D747-48DE-9ABE-254ED528CF67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0631B-B9EE-48DA-AB96-CE9DA2BF1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315B6-3169-4C67-8F70-85EBFDAAB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BD27-94AB-4612-8E68-C928445ED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6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1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equivalent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worldliness?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E2B61-28D7-44A2-8B74-E943AD34D5AE}"/>
              </a:ext>
            </a:extLst>
          </p:cNvPr>
          <p:cNvSpPr txBox="1"/>
          <p:nvPr/>
        </p:nvSpPr>
        <p:spPr>
          <a:xfrm>
            <a:off x="720000" y="2448000"/>
            <a:ext cx="4497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Cosmos = created order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Sinful world</a:t>
            </a:r>
          </a:p>
        </p:txBody>
      </p:sp>
    </p:spTree>
    <p:extLst>
      <p:ext uri="{BB962C8B-B14F-4D97-AF65-F5344CB8AC3E}">
        <p14:creationId xmlns:p14="http://schemas.microsoft.com/office/powerpoint/2010/main" val="10632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</p:spTree>
    <p:extLst>
      <p:ext uri="{BB962C8B-B14F-4D97-AF65-F5344CB8AC3E}">
        <p14:creationId xmlns:p14="http://schemas.microsoft.com/office/powerpoint/2010/main" val="19492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</p:txBody>
      </p:sp>
    </p:spTree>
    <p:extLst>
      <p:ext uri="{BB962C8B-B14F-4D97-AF65-F5344CB8AC3E}">
        <p14:creationId xmlns:p14="http://schemas.microsoft.com/office/powerpoint/2010/main" val="146495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806450" lvl="1" indent="-34925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isolationism</a:t>
            </a:r>
          </a:p>
        </p:txBody>
      </p:sp>
    </p:spTree>
    <p:extLst>
      <p:ext uri="{BB962C8B-B14F-4D97-AF65-F5344CB8AC3E}">
        <p14:creationId xmlns:p14="http://schemas.microsoft.com/office/powerpoint/2010/main" val="27856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819150" lvl="1" indent="-36195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isolationism</a:t>
            </a:r>
          </a:p>
          <a:p>
            <a:pPr marL="806450" lvl="1" indent="-34925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closing of eyes to sin</a:t>
            </a:r>
          </a:p>
        </p:txBody>
      </p:sp>
    </p:spTree>
    <p:extLst>
      <p:ext uri="{BB962C8B-B14F-4D97-AF65-F5344CB8AC3E}">
        <p14:creationId xmlns:p14="http://schemas.microsoft.com/office/powerpoint/2010/main" val="7765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819150" lvl="1" indent="-36195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isolationism</a:t>
            </a:r>
          </a:p>
          <a:p>
            <a:pPr marL="819150" lvl="1" indent="-36195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closing of eyes to sin</a:t>
            </a:r>
          </a:p>
          <a:p>
            <a:pPr marL="1071563" lvl="2" indent="-257175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B0F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 alert</a:t>
            </a:r>
          </a:p>
        </p:txBody>
      </p:sp>
    </p:spTree>
    <p:extLst>
      <p:ext uri="{BB962C8B-B14F-4D97-AF65-F5344CB8AC3E}">
        <p14:creationId xmlns:p14="http://schemas.microsoft.com/office/powerpoint/2010/main" val="27741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357188" lvl="2" indent="-357188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divine mission</a:t>
            </a:r>
          </a:p>
        </p:txBody>
      </p:sp>
    </p:spTree>
    <p:extLst>
      <p:ext uri="{BB962C8B-B14F-4D97-AF65-F5344CB8AC3E}">
        <p14:creationId xmlns:p14="http://schemas.microsoft.com/office/powerpoint/2010/main" val="10625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357188" lvl="2" indent="-357188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divine mission</a:t>
            </a:r>
          </a:p>
          <a:p>
            <a:pPr marL="714375" lvl="3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8224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357188" lvl="2" indent="-357188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divine mission</a:t>
            </a:r>
          </a:p>
          <a:p>
            <a:pPr marL="714375" lvl="3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mission</a:t>
            </a:r>
          </a:p>
          <a:p>
            <a:pPr marL="714375" lvl="3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 focussed</a:t>
            </a:r>
          </a:p>
        </p:txBody>
      </p:sp>
    </p:spTree>
    <p:extLst>
      <p:ext uri="{BB962C8B-B14F-4D97-AF65-F5344CB8AC3E}">
        <p14:creationId xmlns:p14="http://schemas.microsoft.com/office/powerpoint/2010/main" val="26195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959C-FC81-443B-9A45-C185C1C083DB}"/>
              </a:ext>
            </a:extLst>
          </p:cNvPr>
          <p:cNvSpPr txBox="1"/>
          <p:nvPr/>
        </p:nvSpPr>
        <p:spPr>
          <a:xfrm>
            <a:off x="1028700" y="1856622"/>
            <a:ext cx="9448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was fully engaged</a:t>
            </a:r>
          </a:p>
          <a:p>
            <a:pPr marL="357188" lvl="2" indent="-357188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divine mission</a:t>
            </a:r>
          </a:p>
          <a:p>
            <a:pPr marL="357188" lvl="2" indent="-357188"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Jesus’ opposition</a:t>
            </a:r>
          </a:p>
        </p:txBody>
      </p:sp>
    </p:spTree>
    <p:extLst>
      <p:ext uri="{BB962C8B-B14F-4D97-AF65-F5344CB8AC3E}">
        <p14:creationId xmlns:p14="http://schemas.microsoft.com/office/powerpoint/2010/main" val="13582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1D4C4-46CE-4B43-83D6-4758956E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874504" y="3072019"/>
            <a:ext cx="3067050" cy="20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kern="1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“They are not of the world, anymore than I am of the world” </a:t>
            </a:r>
            <a:r>
              <a:rPr lang="en-GB" sz="2000" b="1" kern="1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(vv.14b,16)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BA1DE-301B-464B-A3AA-158A44285017}"/>
              </a:ext>
            </a:extLst>
          </p:cNvPr>
          <p:cNvSpPr txBox="1"/>
          <p:nvPr/>
        </p:nvSpPr>
        <p:spPr>
          <a:xfrm>
            <a:off x="1440001" y="2664000"/>
            <a:ext cx="972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kern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am coming to you now, but I say these things while I am still in the world, </a:t>
            </a:r>
            <a:r>
              <a:rPr lang="en-GB" sz="2000" b="1" i="1" kern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that they may have the full measure of my joy within them.”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298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 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9633C-FA6D-4107-A066-BF3DE2D8A8D1}"/>
              </a:ext>
            </a:extLst>
          </p:cNvPr>
          <p:cNvSpPr txBox="1"/>
          <p:nvPr/>
        </p:nvSpPr>
        <p:spPr>
          <a:xfrm>
            <a:off x="1440000" y="3384000"/>
            <a:ext cx="970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Scriptural diet</a:t>
            </a:r>
          </a:p>
        </p:txBody>
      </p:sp>
    </p:spTree>
    <p:extLst>
      <p:ext uri="{BB962C8B-B14F-4D97-AF65-F5344CB8AC3E}">
        <p14:creationId xmlns:p14="http://schemas.microsoft.com/office/powerpoint/2010/main" val="22676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9633C-FA6D-4107-A066-BF3DE2D8A8D1}"/>
              </a:ext>
            </a:extLst>
          </p:cNvPr>
          <p:cNvSpPr txBox="1"/>
          <p:nvPr/>
        </p:nvSpPr>
        <p:spPr>
          <a:xfrm>
            <a:off x="1440000" y="3384000"/>
            <a:ext cx="9705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Scriptural 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word = “</a:t>
            </a:r>
            <a:r>
              <a:rPr lang="en-GB" sz="2800" b="1" u="sng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truth</a:t>
            </a: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191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9633C-FA6D-4107-A066-BF3DE2D8A8D1}"/>
              </a:ext>
            </a:extLst>
          </p:cNvPr>
          <p:cNvSpPr txBox="1"/>
          <p:nvPr/>
        </p:nvSpPr>
        <p:spPr>
          <a:xfrm>
            <a:off x="1440000" y="3384000"/>
            <a:ext cx="97059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Scriptural 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word = “</a:t>
            </a:r>
            <a:r>
              <a:rPr lang="en-GB" sz="2400" b="1" u="sng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truth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truth sanctifies</a:t>
            </a:r>
          </a:p>
        </p:txBody>
      </p:sp>
    </p:spTree>
    <p:extLst>
      <p:ext uri="{BB962C8B-B14F-4D97-AF65-F5344CB8AC3E}">
        <p14:creationId xmlns:p14="http://schemas.microsoft.com/office/powerpoint/2010/main" val="25996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Obedience to God’s word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Obedience to God’s word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CB00A-73F7-4C20-AC32-74A2995385E0}"/>
              </a:ext>
            </a:extLst>
          </p:cNvPr>
          <p:cNvSpPr txBox="1"/>
          <p:nvPr/>
        </p:nvSpPr>
        <p:spPr>
          <a:xfrm>
            <a:off x="1440000" y="3708000"/>
            <a:ext cx="962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 to witness</a:t>
            </a:r>
          </a:p>
        </p:txBody>
      </p:sp>
    </p:spTree>
    <p:extLst>
      <p:ext uri="{BB962C8B-B14F-4D97-AF65-F5344CB8AC3E}">
        <p14:creationId xmlns:p14="http://schemas.microsoft.com/office/powerpoint/2010/main" val="33310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Obedience to God’s word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CB00A-73F7-4C20-AC32-74A2995385E0}"/>
              </a:ext>
            </a:extLst>
          </p:cNvPr>
          <p:cNvSpPr txBox="1"/>
          <p:nvPr/>
        </p:nvSpPr>
        <p:spPr>
          <a:xfrm>
            <a:off x="1440000" y="3708000"/>
            <a:ext cx="9620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 to witness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Reaction to others</a:t>
            </a:r>
          </a:p>
        </p:txBody>
      </p:sp>
    </p:spTree>
    <p:extLst>
      <p:ext uri="{BB962C8B-B14F-4D97-AF65-F5344CB8AC3E}">
        <p14:creationId xmlns:p14="http://schemas.microsoft.com/office/powerpoint/2010/main" val="29866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1D4C4-46CE-4B43-83D6-4758956E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874504" y="3072019"/>
            <a:ext cx="3067050" cy="2024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FA3AD-C00E-451E-B600-B640C138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6" y="3016950"/>
            <a:ext cx="2752725" cy="20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Obedience to God’s word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CB00A-73F7-4C20-AC32-74A2995385E0}"/>
              </a:ext>
            </a:extLst>
          </p:cNvPr>
          <p:cNvSpPr txBox="1"/>
          <p:nvPr/>
        </p:nvSpPr>
        <p:spPr>
          <a:xfrm>
            <a:off x="1468575" y="3698475"/>
            <a:ext cx="96202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 to witness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Reaction to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FFF3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 to others</a:t>
            </a:r>
          </a:p>
        </p:txBody>
      </p:sp>
    </p:spTree>
    <p:extLst>
      <p:ext uri="{BB962C8B-B14F-4D97-AF65-F5344CB8AC3E}">
        <p14:creationId xmlns:p14="http://schemas.microsoft.com/office/powerpoint/2010/main" val="11589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Obedience to God’s word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enemy territory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9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3F5CB-C2CF-4E4E-BB8D-FF3A4E040A28}"/>
              </a:ext>
            </a:extLst>
          </p:cNvPr>
          <p:cNvSpPr txBox="1"/>
          <p:nvPr/>
        </p:nvSpPr>
        <p:spPr>
          <a:xfrm>
            <a:off x="374073" y="1271847"/>
            <a:ext cx="645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world like Jesus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Distinctive like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4DA2-0756-4410-8BC8-0F8546A43D94}"/>
              </a:ext>
            </a:extLst>
          </p:cNvPr>
          <p:cNvSpPr txBox="1"/>
          <p:nvPr/>
        </p:nvSpPr>
        <p:spPr>
          <a:xfrm>
            <a:off x="900000" y="2196000"/>
            <a:ext cx="11015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 to genuine joy v.13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for separate origin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mindset</a:t>
            </a:r>
          </a:p>
          <a:p>
            <a:pPr marL="361950" indent="-361950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Obedience to God’s word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800" b="1" kern="14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enemy territory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72182-DEF1-46F6-BC41-828B0EC287A1}"/>
              </a:ext>
            </a:extLst>
          </p:cNvPr>
          <p:cNvSpPr txBox="1"/>
          <p:nvPr/>
        </p:nvSpPr>
        <p:spPr>
          <a:xfrm>
            <a:off x="3209925" y="431965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63500">
                    <a:srgbClr val="FFFF00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3708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1D4C4-46CE-4B43-83D6-4758956E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874504" y="3072019"/>
            <a:ext cx="3067050" cy="2024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FA3AD-C00E-451E-B600-B640C138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6" y="3016950"/>
            <a:ext cx="2752725" cy="2064544"/>
          </a:xfrm>
          <a:prstGeom prst="rect">
            <a:avLst/>
          </a:prstGeom>
        </p:spPr>
      </p:pic>
      <p:pic>
        <p:nvPicPr>
          <p:cNvPr id="12" name="Picture 11" descr="A group of people walking outside&#10;&#10;Description automatically generated with medium confidence">
            <a:extLst>
              <a:ext uri="{FF2B5EF4-FFF2-40B4-BE49-F238E27FC236}">
                <a16:creationId xmlns:a16="http://schemas.microsoft.com/office/drawing/2014/main" id="{552AD9C8-D948-45B9-9013-3A89FAEC0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8294677" y="2910581"/>
            <a:ext cx="3062230" cy="2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equivalent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1D4C4-46CE-4B43-83D6-4758956E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600000">
            <a:off x="1184396" y="3072019"/>
            <a:ext cx="2447266" cy="20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equivalent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1D4C4-46CE-4B43-83D6-4758956E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600000">
            <a:off x="1184396" y="3072019"/>
            <a:ext cx="2447266" cy="2024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FA3AD-C00E-451E-B600-B640C138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636" y="3133315"/>
            <a:ext cx="2752725" cy="18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7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equivalent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1D4C4-46CE-4B43-83D6-4758956E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-600000">
            <a:off x="1184396" y="3072019"/>
            <a:ext cx="2447266" cy="2024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FA3AD-C00E-451E-B600-B640C138F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636" y="3133315"/>
            <a:ext cx="2752725" cy="1831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AD9C8-D948-45B9-9013-3A89FAEC0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0000">
            <a:off x="9046946" y="2910581"/>
            <a:ext cx="1557692" cy="20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equivalent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worldliness?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59A65-59D5-46B0-A722-DE2FF4A48AB6}"/>
              </a:ext>
            </a:extLst>
          </p:cNvPr>
          <p:cNvSpPr txBox="1"/>
          <p:nvPr/>
        </p:nvSpPr>
        <p:spPr>
          <a:xfrm>
            <a:off x="720000" y="2448000"/>
            <a:ext cx="737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“Cosmos”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547AF4D-4F7E-4421-934A-015FC7E9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9C751-99EB-48C4-95A0-C8291DFEA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4" y="406400"/>
            <a:ext cx="10544175" cy="2387600"/>
          </a:xfrm>
        </p:spPr>
        <p:txBody>
          <a:bodyPr anchor="t">
            <a:normAutofit/>
          </a:bodyPr>
          <a:lstStyle/>
          <a:p>
            <a:pPr marL="0" marR="0" indent="0" algn="r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 the World is Worldliness?</a:t>
            </a:r>
            <a:br>
              <a:rPr lang="en-GB" sz="32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800" dirty="0">
                <a:ln w="6350"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17:13-19</a:t>
            </a:r>
            <a:br>
              <a:rPr lang="en-GB" sz="3200" kern="1400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92A61-FF17-425C-A796-7CF5DAFCEC91}"/>
              </a:ext>
            </a:extLst>
          </p:cNvPr>
          <p:cNvSpPr txBox="1"/>
          <p:nvPr/>
        </p:nvSpPr>
        <p:spPr>
          <a:xfrm>
            <a:off x="357446" y="1255222"/>
            <a:ext cx="57385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understanding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 equivalent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worldliness?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59A65-59D5-46B0-A722-DE2FF4A48AB6}"/>
              </a:ext>
            </a:extLst>
          </p:cNvPr>
          <p:cNvSpPr txBox="1"/>
          <p:nvPr/>
        </p:nvSpPr>
        <p:spPr>
          <a:xfrm>
            <a:off x="720000" y="2448000"/>
            <a:ext cx="737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Cosmos = created order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2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1000</Words>
  <Application>Microsoft Office PowerPoint</Application>
  <PresentationFormat>Widescreen</PresentationFormat>
  <Paragraphs>167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Wingdings</vt:lpstr>
      <vt:lpstr>Office Theme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  <vt:lpstr>What in the World is Worldliness? John 17:13-19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in the World is Worldliness? John 17:13-19   </dc:title>
  <dc:creator>Colin Howells</dc:creator>
  <cp:lastModifiedBy>Colin Howells</cp:lastModifiedBy>
  <cp:revision>13</cp:revision>
  <dcterms:created xsi:type="dcterms:W3CDTF">2021-05-06T09:20:57Z</dcterms:created>
  <dcterms:modified xsi:type="dcterms:W3CDTF">2021-07-04T08:38:38Z</dcterms:modified>
</cp:coreProperties>
</file>